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3" r:id="rId4"/>
  </p:sldMasterIdLst>
  <p:notesMasterIdLst>
    <p:notesMasterId r:id="rId6"/>
  </p:notesMasterIdLst>
  <p:handoutMasterIdLst>
    <p:handoutMasterId r:id="rId7"/>
  </p:handoutMasterIdLst>
  <p:sldIdLst>
    <p:sldId id="421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Wilkinson" initials="SW" lastIdx="1" clrIdx="0">
    <p:extLst>
      <p:ext uri="{19B8F6BF-5375-455C-9EA6-DF929625EA0E}">
        <p15:presenceInfo xmlns:p15="http://schemas.microsoft.com/office/powerpoint/2012/main" userId="1186059c3be801a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DEE"/>
    <a:srgbClr val="003087"/>
    <a:srgbClr val="425563"/>
    <a:srgbClr val="F6F8F8"/>
    <a:srgbClr val="80D2CC"/>
    <a:srgbClr val="99DBD6"/>
    <a:srgbClr val="99DDEB"/>
    <a:srgbClr val="80D4E7"/>
    <a:srgbClr val="005EB8"/>
    <a:srgbClr val="82D1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42" autoAdjust="0"/>
    <p:restoredTop sz="93690" autoAdjust="0"/>
  </p:normalViewPr>
  <p:slideViewPr>
    <p:cSldViewPr snapToGrid="0">
      <p:cViewPr varScale="1">
        <p:scale>
          <a:sx n="114" d="100"/>
          <a:sy n="114" d="100"/>
        </p:scale>
        <p:origin x="738" y="120"/>
      </p:cViewPr>
      <p:guideLst/>
    </p:cSldViewPr>
  </p:slideViewPr>
  <p:outlineViewPr>
    <p:cViewPr>
      <p:scale>
        <a:sx n="33" d="100"/>
        <a:sy n="33" d="100"/>
      </p:scale>
      <p:origin x="0" y="-6974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3226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2EEC95-64DF-BC69-FC71-A682B40486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611872-9401-5D00-CCCA-46DDE0B8B9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C6D816-94D6-40FC-B977-F8A94C7E4824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056112-4593-5EC1-B7DA-2B07022F7AC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9C22BD-2C7D-A062-42A2-EA161F716A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0EB188-56CE-4FCB-8130-436851797F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21816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ED4C3-48B6-4E4A-9B0F-8051E56348DC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EC7EF-95E1-3D44-A982-BC7A3E9C61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633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, basic text one col">
    <p:bg>
      <p:bgPr>
        <a:solidFill>
          <a:srgbClr val="F6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138" y="414734"/>
            <a:ext cx="11404154" cy="865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75138" y="1415778"/>
            <a:ext cx="7632000" cy="402644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2200" b="0"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 sz="2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2200"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 sz="2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0784B1-AA1E-DC4B-BEB4-EC05249AFE00}"/>
              </a:ext>
            </a:extLst>
          </p:cNvPr>
          <p:cNvSpPr txBox="1"/>
          <p:nvPr userDrawn="1"/>
        </p:nvSpPr>
        <p:spPr>
          <a:xfrm>
            <a:off x="4700954" y="423203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2CCDA4-D437-6B48-8BBD-CAC30F281160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pPr algn="r"/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591C7AB-7F8B-2041-80C3-EE781F24E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2000" y="6336000"/>
            <a:ext cx="113760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645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lue">
    <p:bg>
      <p:bgPr>
        <a:solidFill>
          <a:srgbClr val="F6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3DACDB8-C05A-C540-BF85-5FDDA3660A2E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2"/>
                </a:solidFill>
              </a:rPr>
              <a:t>‹#›</a:t>
            </a:fld>
            <a:endParaRPr lang="en-GB" sz="1200">
              <a:solidFill>
                <a:schemeClr val="accent2"/>
              </a:solidFill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1649F8-C95E-B04E-A0E7-F89193CC97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7224" y="1314156"/>
            <a:ext cx="7503849" cy="3466727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 algn="l">
              <a:buNone/>
              <a:defRPr sz="4200" b="1">
                <a:solidFill>
                  <a:schemeClr val="tx1"/>
                </a:solidFill>
              </a:defRPr>
            </a:lvl1pPr>
            <a:lvl2pPr marL="357188" indent="0">
              <a:buNone/>
              <a:defRPr>
                <a:solidFill>
                  <a:schemeClr val="tx1"/>
                </a:solidFill>
              </a:defRPr>
            </a:lvl2pPr>
            <a:lvl3pPr marL="714375" indent="0">
              <a:buNone/>
              <a:defRPr>
                <a:solidFill>
                  <a:schemeClr val="tx1"/>
                </a:solidFill>
              </a:defRPr>
            </a:lvl3pPr>
            <a:lvl4pPr marL="1081087" indent="0">
              <a:buNone/>
              <a:defRPr>
                <a:solidFill>
                  <a:schemeClr val="tx1"/>
                </a:solidFill>
              </a:defRPr>
            </a:lvl4pPr>
            <a:lvl5pPr marL="143827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“Showcase quotation</a:t>
            </a:r>
            <a:br>
              <a:rPr lang="en-GB" dirty="0"/>
            </a:br>
            <a:r>
              <a:rPr lang="en-GB" dirty="0"/>
              <a:t>with left aligned text over multiple lines. Try to keep</a:t>
            </a:r>
            <a:br>
              <a:rPr lang="en-GB" dirty="0"/>
            </a:br>
            <a:r>
              <a:rPr lang="en-GB" dirty="0"/>
              <a:t>it to four lines if </a:t>
            </a:r>
            <a:r>
              <a:rPr lang="en-GB" dirty="0" err="1"/>
              <a:t>poss</a:t>
            </a:r>
            <a:r>
              <a:rPr lang="en-GB" dirty="0"/>
              <a:t> or five lines max.”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D406466E-798B-BE4C-B09F-C1B1244AAB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8000" y="4780883"/>
            <a:ext cx="7503849" cy="89693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="1">
                <a:solidFill>
                  <a:schemeClr val="tx1"/>
                </a:solidFill>
              </a:defRPr>
            </a:lvl1pPr>
            <a:lvl2pPr marL="357188" indent="0">
              <a:buNone/>
              <a:defRPr/>
            </a:lvl2pPr>
            <a:lvl3pPr marL="714375" indent="0">
              <a:buNone/>
              <a:defRPr/>
            </a:lvl3pPr>
            <a:lvl4pPr marL="1081087" indent="0">
              <a:buNone/>
              <a:defRPr/>
            </a:lvl4pPr>
            <a:lvl5pPr marL="1438275" indent="0">
              <a:buNone/>
              <a:defRPr/>
            </a:lvl5pPr>
          </a:lstStyle>
          <a:p>
            <a:pPr lvl="0"/>
            <a:r>
              <a:rPr lang="en-GB" dirty="0"/>
              <a:t>Name Surname,</a:t>
            </a:r>
            <a:br>
              <a:rPr lang="en-GB" dirty="0"/>
            </a:br>
            <a:r>
              <a:rPr lang="en-GB" dirty="0"/>
              <a:t>Job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43FE3F0-85CD-934D-A3A3-CF2B78D73A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2000" y="6336000"/>
            <a:ext cx="113760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A86FEEE-9136-D68E-6360-B4FDD6D91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9220370" y="244040"/>
            <a:ext cx="3064672" cy="18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7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E4EE10-8D4E-C85B-5620-784900182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43F37B1-1F8A-2CA4-9D19-C0E420FB42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37052" y="1673324"/>
            <a:ext cx="3461285" cy="658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3600" b="1">
                <a:solidFill>
                  <a:schemeClr val="tx1"/>
                </a:solidFill>
              </a:defRPr>
            </a:lvl1pPr>
            <a:lvl2pPr marL="357188" indent="0">
              <a:buNone/>
              <a:defRPr>
                <a:solidFill>
                  <a:schemeClr val="tx1"/>
                </a:solidFill>
              </a:defRPr>
            </a:lvl2pPr>
            <a:lvl3pPr marL="714375" indent="0">
              <a:buNone/>
              <a:defRPr>
                <a:solidFill>
                  <a:schemeClr val="tx1"/>
                </a:solidFill>
              </a:defRPr>
            </a:lvl3pPr>
            <a:lvl4pPr marL="1081087" indent="0">
              <a:buNone/>
              <a:defRPr>
                <a:solidFill>
                  <a:schemeClr val="tx1"/>
                </a:solidFill>
              </a:defRPr>
            </a:lvl4pPr>
            <a:lvl5pPr marL="143827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Heading label</a:t>
            </a:r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2C90ABAC-E435-5C65-A8FA-9E315CE9DE5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</p:spPr>
        <p:txBody>
          <a:bodyPr tIns="2340000"/>
          <a:lstStyle>
            <a:lvl1pPr algn="ctr">
              <a:buNone/>
              <a:defRPr/>
            </a:lvl1pPr>
          </a:lstStyle>
          <a:p>
            <a:r>
              <a:rPr lang="en-GB" dirty="0"/>
              <a:t>Click on icon to insert image (including Alt Text)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DACDB8-C05A-C540-BF85-5FDDA3660A2E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F337CE4-9082-D695-8AD8-89148114EBD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37052" y="2331691"/>
            <a:ext cx="3461285" cy="311053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 sz="2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2200"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 sz="2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03869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E4EE10-8D4E-C85B-5620-784900182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BA16B251-D1BB-394C-319F-40E8F04D7FB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37052" y="1673324"/>
            <a:ext cx="3461285" cy="658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3600" b="1">
                <a:solidFill>
                  <a:schemeClr val="tx1"/>
                </a:solidFill>
              </a:defRPr>
            </a:lvl1pPr>
            <a:lvl2pPr marL="357188" indent="0">
              <a:buNone/>
              <a:defRPr>
                <a:solidFill>
                  <a:schemeClr val="tx1"/>
                </a:solidFill>
              </a:defRPr>
            </a:lvl2pPr>
            <a:lvl3pPr marL="714375" indent="0">
              <a:buNone/>
              <a:defRPr>
                <a:solidFill>
                  <a:schemeClr val="tx1"/>
                </a:solidFill>
              </a:defRPr>
            </a:lvl3pPr>
            <a:lvl4pPr marL="1081087" indent="0">
              <a:buNone/>
              <a:defRPr>
                <a:solidFill>
                  <a:schemeClr val="tx1"/>
                </a:solidFill>
              </a:defRPr>
            </a:lvl4pPr>
            <a:lvl5pPr marL="1438275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Heading label</a:t>
            </a:r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2C90ABAC-E435-5C65-A8FA-9E315CE9DE5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</p:spPr>
        <p:txBody>
          <a:bodyPr tIns="2340000"/>
          <a:lstStyle>
            <a:lvl1pPr algn="ctr">
              <a:buNone/>
              <a:defRPr/>
            </a:lvl1pPr>
          </a:lstStyle>
          <a:p>
            <a:r>
              <a:rPr lang="en-GB" dirty="0"/>
              <a:t>Click on icon to insert image (including Alt Text)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DACDB8-C05A-C540-BF85-5FDDA3660A2E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542D69F-C459-8ECE-06A1-66E418FF3EC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37052" y="2331691"/>
            <a:ext cx="3461285" cy="311053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 sz="2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2200"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 sz="2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05208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and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2196E5-15CA-15E3-1E10-32B3D1992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5B6474B-ACF2-9D41-872B-7CB816A7A28A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652C93B3-5A12-5AAD-2ACF-93939EE7F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</p:spPr>
        <p:txBody>
          <a:bodyPr tIns="2340000"/>
          <a:lstStyle>
            <a:lvl1pPr algn="ctr">
              <a:buNone/>
              <a:defRPr/>
            </a:lvl1pPr>
          </a:lstStyle>
          <a:p>
            <a:r>
              <a:rPr lang="en-GB" dirty="0"/>
              <a:t>Click on icon to insert image (including Alt Text)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558B23E-2241-0C04-DC3A-1FCFC1EF8A2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37052" y="2331691"/>
            <a:ext cx="3461285" cy="311053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2800" b="1"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 sz="2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2200"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 sz="2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“Add quote text here”</a:t>
            </a:r>
          </a:p>
        </p:txBody>
      </p:sp>
    </p:spTree>
    <p:extLst>
      <p:ext uri="{BB962C8B-B14F-4D97-AF65-F5344CB8AC3E}">
        <p14:creationId xmlns:p14="http://schemas.microsoft.com/office/powerpoint/2010/main" val="284182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nd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EB4F947-0C85-DAF2-683C-40847EF7F0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EA7B0BA1-E61A-5019-0AA4-5328CA2AB0E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</p:spPr>
        <p:txBody>
          <a:bodyPr tIns="2340000"/>
          <a:lstStyle>
            <a:lvl1pPr algn="ctr">
              <a:buNone/>
              <a:defRPr/>
            </a:lvl1pPr>
          </a:lstStyle>
          <a:p>
            <a:r>
              <a:rPr lang="en-GB" dirty="0"/>
              <a:t>Click on icon to insert image (including Alt Text)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B6474B-ACF2-9D41-872B-7CB816A7A28A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2BD2E-E9C2-A15B-06FB-553974CDE6C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37052" y="2331691"/>
            <a:ext cx="3461285" cy="311053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None/>
              <a:defRPr sz="2800" b="1"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 sz="2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2200"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 sz="2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“Add quote text here”</a:t>
            </a:r>
          </a:p>
        </p:txBody>
      </p:sp>
    </p:spTree>
    <p:extLst>
      <p:ext uri="{BB962C8B-B14F-4D97-AF65-F5344CB8AC3E}">
        <p14:creationId xmlns:p14="http://schemas.microsoft.com/office/powerpoint/2010/main" val="12316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reaker Heading1-Blue-DarkBlu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0C3909-1482-1013-E118-A2CE0A1DD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3119AD-4AAB-8B34-F6C1-8D76F0D453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0042" y="2242938"/>
            <a:ext cx="10515600" cy="1325563"/>
          </a:xfrm>
        </p:spPr>
        <p:txBody>
          <a:bodyPr>
            <a:noAutofit/>
          </a:bodyPr>
          <a:lstStyle>
            <a:lvl1pPr>
              <a:defRPr sz="6000" b="1"/>
            </a:lvl1pPr>
          </a:lstStyle>
          <a:p>
            <a:r>
              <a:rPr lang="en-US" dirty="0"/>
              <a:t>Breaker slide 1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10A3391-0472-724C-8E32-AA7421F01E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932" y="3564000"/>
            <a:ext cx="3890150" cy="896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357188" indent="0">
              <a:buNone/>
              <a:defRPr/>
            </a:lvl2pPr>
            <a:lvl3pPr marL="714375" indent="0">
              <a:buNone/>
              <a:defRPr/>
            </a:lvl3pPr>
            <a:lvl4pPr marL="1081087" indent="0">
              <a:buNone/>
              <a:defRPr/>
            </a:lvl4pPr>
            <a:lvl5pPr marL="1438275" indent="0">
              <a:buNone/>
              <a:defRPr/>
            </a:lvl5pPr>
          </a:lstStyle>
          <a:p>
            <a:pPr lvl="0"/>
            <a:r>
              <a:rPr lang="en-GB" dirty="0"/>
              <a:t>Section subhead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62997B-3AAD-0D48-95DC-60BECBF9FEF6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tx1"/>
                </a:solidFill>
              </a:rPr>
              <a:t>‹#›</a:t>
            </a:fld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19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reaker Heading1-Blue-DarkBlueA">
    <p:bg>
      <p:bgPr>
        <a:solidFill>
          <a:srgbClr val="F6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AF6C2AD-0E53-2A94-6EDF-C2BC1C35E6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1914" y="-121920"/>
            <a:ext cx="12408747" cy="697992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D1B5349-CF21-E9D2-92A0-6C58C15A04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1688" y="2165645"/>
            <a:ext cx="10515600" cy="1325563"/>
          </a:xfrm>
        </p:spPr>
        <p:txBody>
          <a:bodyPr>
            <a:noAutofit/>
          </a:bodyPr>
          <a:lstStyle>
            <a:lvl1pPr>
              <a:defRPr sz="6000" b="1"/>
            </a:lvl1pPr>
          </a:lstStyle>
          <a:p>
            <a:r>
              <a:rPr lang="en-US" dirty="0"/>
              <a:t>Breaker </a:t>
            </a:r>
            <a:br>
              <a:rPr lang="en-US" dirty="0"/>
            </a:br>
            <a:r>
              <a:rPr lang="en-US" dirty="0"/>
              <a:t>slide 2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10A3391-0472-724C-8E32-AA7421F01E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2000" y="3903218"/>
            <a:ext cx="3890150" cy="896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357188" indent="0">
              <a:buNone/>
              <a:defRPr/>
            </a:lvl2pPr>
            <a:lvl3pPr marL="714375" indent="0">
              <a:buNone/>
              <a:defRPr/>
            </a:lvl3pPr>
            <a:lvl4pPr marL="1081087" indent="0">
              <a:buNone/>
              <a:defRPr/>
            </a:lvl4pPr>
            <a:lvl5pPr marL="1438275" indent="0">
              <a:buNone/>
              <a:defRPr/>
            </a:lvl5pPr>
          </a:lstStyle>
          <a:p>
            <a:pPr lvl="0"/>
            <a:r>
              <a:rPr lang="en-GB" dirty="0"/>
              <a:t>Section subhead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62997B-3AAD-0D48-95DC-60BECBF9FEF6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tx1"/>
                </a:solidFill>
              </a:rPr>
              <a:t>‹#›</a:t>
            </a:fld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89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reaker Heading1-Blue-DarkBlueA">
    <p:bg>
      <p:bgPr>
        <a:solidFill>
          <a:srgbClr val="F6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D07C2D6-AB1B-B84B-BC13-7D79E8BCF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6318" y="-148043"/>
            <a:ext cx="12499929" cy="70312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06D8CC-65FF-0E59-2392-2C0EBC0605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7468" y="2165645"/>
            <a:ext cx="10515600" cy="1325563"/>
          </a:xfrm>
        </p:spPr>
        <p:txBody>
          <a:bodyPr>
            <a:noAutofit/>
          </a:bodyPr>
          <a:lstStyle>
            <a:lvl1pPr>
              <a:defRPr sz="6000" b="1"/>
            </a:lvl1pPr>
          </a:lstStyle>
          <a:p>
            <a:r>
              <a:rPr lang="en-US" dirty="0"/>
              <a:t>Breaker </a:t>
            </a:r>
            <a:br>
              <a:rPr lang="en-US" dirty="0"/>
            </a:br>
            <a:r>
              <a:rPr lang="en-US" dirty="0"/>
              <a:t>slide 3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10A3391-0472-724C-8E32-AA7421F01E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91916" y="3903218"/>
            <a:ext cx="3890150" cy="896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357188" indent="0">
              <a:buNone/>
              <a:defRPr/>
            </a:lvl2pPr>
            <a:lvl3pPr marL="714375" indent="0">
              <a:buNone/>
              <a:defRPr/>
            </a:lvl3pPr>
            <a:lvl4pPr marL="1081087" indent="0">
              <a:buNone/>
              <a:defRPr/>
            </a:lvl4pPr>
            <a:lvl5pPr marL="1438275" indent="0">
              <a:buNone/>
              <a:defRPr/>
            </a:lvl5pPr>
          </a:lstStyle>
          <a:p>
            <a:pPr lvl="0"/>
            <a:r>
              <a:rPr lang="en-GB" dirty="0"/>
              <a:t>Section subhead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62997B-3AAD-0D48-95DC-60BECBF9FEF6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tx1"/>
                </a:solidFill>
              </a:rPr>
              <a:t>‹#›</a:t>
            </a:fld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91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reaker Heading1-Blue-DarkBlueA">
    <p:bg>
      <p:bgPr>
        <a:solidFill>
          <a:srgbClr val="F6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76489-9A30-702B-3E26-D818458928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7468" y="2165645"/>
            <a:ext cx="10515600" cy="1325563"/>
          </a:xfrm>
        </p:spPr>
        <p:txBody>
          <a:bodyPr>
            <a:noAutofit/>
          </a:bodyPr>
          <a:lstStyle>
            <a:lvl1pPr>
              <a:defRPr sz="6000" b="1"/>
            </a:lvl1pPr>
          </a:lstStyle>
          <a:p>
            <a:r>
              <a:rPr lang="en-US" dirty="0"/>
              <a:t>Breaker </a:t>
            </a:r>
            <a:br>
              <a:rPr lang="en-US" dirty="0"/>
            </a:br>
            <a:r>
              <a:rPr lang="en-US" dirty="0"/>
              <a:t>slide 4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10A3391-0472-724C-8E32-AA7421F01E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4598" y="3903218"/>
            <a:ext cx="3890150" cy="896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357188" indent="0">
              <a:buNone/>
              <a:defRPr/>
            </a:lvl2pPr>
            <a:lvl3pPr marL="714375" indent="0">
              <a:buNone/>
              <a:defRPr/>
            </a:lvl3pPr>
            <a:lvl4pPr marL="1081087" indent="0">
              <a:buNone/>
              <a:defRPr/>
            </a:lvl4pPr>
            <a:lvl5pPr marL="1438275" indent="0">
              <a:buNone/>
              <a:defRPr/>
            </a:lvl5pPr>
          </a:lstStyle>
          <a:p>
            <a:pPr lvl="0"/>
            <a:r>
              <a:rPr lang="en-GB" dirty="0"/>
              <a:t>Section subhead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62997B-3AAD-0D48-95DC-60BECBF9FEF6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tx1"/>
                </a:solidFill>
              </a:rPr>
              <a:t>‹#›</a:t>
            </a:fld>
            <a:endParaRPr lang="en-GB" sz="1200" dirty="0">
              <a:solidFill>
                <a:schemeClr val="tx1"/>
              </a:solidFill>
            </a:endParaRPr>
          </a:p>
        </p:txBody>
      </p:sp>
      <p:pic>
        <p:nvPicPr>
          <p:cNvPr id="5" name="Picture 4" descr="A blue rectangle with black background&#10;&#10;Description automatically generated">
            <a:extLst>
              <a:ext uri="{FF2B5EF4-FFF2-40B4-BE49-F238E27FC236}">
                <a16:creationId xmlns:a16="http://schemas.microsoft.com/office/drawing/2014/main" id="{D115B473-1B85-DD59-52BE-0E90A80C94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2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 slide with image A">
    <p:bg>
      <p:bgPr>
        <a:solidFill>
          <a:srgbClr val="F6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EF456E7-F404-A541-B6E9-27C1B10EC6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</p:spPr>
        <p:txBody>
          <a:bodyPr tIns="2340000"/>
          <a:lstStyle>
            <a:lvl1pPr algn="ctr">
              <a:buNone/>
              <a:defRPr/>
            </a:lvl1pPr>
          </a:lstStyle>
          <a:p>
            <a:r>
              <a:rPr lang="en-GB" dirty="0"/>
              <a:t>Click on icon to insert image (including Alt Text)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0784B1-AA1E-DC4B-BEB4-EC05249AFE00}"/>
              </a:ext>
            </a:extLst>
          </p:cNvPr>
          <p:cNvSpPr txBox="1"/>
          <p:nvPr userDrawn="1"/>
        </p:nvSpPr>
        <p:spPr>
          <a:xfrm>
            <a:off x="4700954" y="423203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2CCDA4-D437-6B48-8BBD-CAC30F281160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tx1"/>
                </a:solidFill>
              </a:rPr>
              <a:pPr algn="r"/>
              <a:t>‹#›</a:t>
            </a:fld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50355A0D-4235-0CF1-A976-C33D8CCCBF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91916" y="3903218"/>
            <a:ext cx="3890150" cy="896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357188" indent="0">
              <a:buNone/>
              <a:defRPr/>
            </a:lvl2pPr>
            <a:lvl3pPr marL="714375" indent="0">
              <a:buNone/>
              <a:defRPr/>
            </a:lvl3pPr>
            <a:lvl4pPr marL="1081087" indent="0">
              <a:buNone/>
              <a:defRPr/>
            </a:lvl4pPr>
            <a:lvl5pPr marL="1438275" indent="0">
              <a:buNone/>
              <a:defRPr/>
            </a:lvl5pPr>
          </a:lstStyle>
          <a:p>
            <a:pPr lvl="0"/>
            <a:r>
              <a:rPr lang="en-GB" dirty="0"/>
              <a:t>Section subhead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E577A8-7F18-CBCC-319C-10DC2550A7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7468" y="2165645"/>
            <a:ext cx="4716354" cy="1325563"/>
          </a:xfrm>
        </p:spPr>
        <p:txBody>
          <a:bodyPr>
            <a:noAutofit/>
          </a:bodyPr>
          <a:lstStyle>
            <a:lvl1pPr>
              <a:defRPr sz="6000" b="1"/>
            </a:lvl1pPr>
          </a:lstStyle>
          <a:p>
            <a:r>
              <a:rPr lang="en-US" dirty="0"/>
              <a:t>Breaker </a:t>
            </a:r>
            <a:br>
              <a:rPr lang="en-US" dirty="0"/>
            </a:br>
            <a:r>
              <a:rPr lang="en-US" dirty="0"/>
              <a:t>slide 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684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ample-Icons-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404154" cy="865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2CCDA4-D437-6B48-8BBD-CAC30F281160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pPr algn="r"/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591C7AB-7F8B-2041-80C3-EE781F24E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2000" y="6336000"/>
            <a:ext cx="113760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4741F68A-44AA-5742-B124-91614CFD14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3058" y="3175160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568E66E-4300-C34D-B490-E2E6A73E58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3058" y="1811216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337980B-A75B-014B-A7A8-9658822046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534525" y="1811216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B5FF7D-C2EF-9E4C-A4CF-A835052E5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685992" y="1811216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77481C1-F4F0-BE4E-B991-152BB9620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37459" y="1811216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BC860F-BE8A-634D-9A96-33CE6D96B9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88926" y="1811216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FA913FF-786C-1944-BF18-E9AB064B34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140393" y="1811216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22D839-E390-8340-B649-B4FC5A6CF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291860" y="1811216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640EE3D-EEFC-874A-A65B-DDDE03FC32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443327" y="1811216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A667BF2-B8EF-D949-9F15-FC3B3099AD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594794" y="1811216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7201170-3375-514F-99C2-E37C690396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746258" y="1811216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E18572B-1544-A043-9B02-7AB01C90C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534525" y="3175160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8D2BEC2-9D68-CC4D-A04A-BB949A02D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685992" y="3175160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7415083-D44F-FE40-A8D1-7BFAC700DF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37459" y="3175160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E67BC68-4FB2-EE4A-A33E-6A7AF0CF41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88926" y="3175160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277C142-7A53-7A4A-A8FB-FBF33048E3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140393" y="3175160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ADC5831-BE66-5045-87AF-18EBDF027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291860" y="3175160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CB65DE4-B016-474E-A1C1-495957C7C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443327" y="3175160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8B3AA15-3E6B-C347-B0BE-F416C5684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594794" y="3175160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AC0924D-A95B-1E43-84A3-825886C48D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746258" y="3175160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A6737CC-78B4-0C46-99B9-341CFA60EF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3058" y="4539104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2455CAA-C332-E746-A62B-4F86F892F9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534525" y="4539104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BF322EA-8B44-2C46-9412-34692FAFE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685992" y="4539104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DB462B7-0B7F-EA46-9EFF-D26991D230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37459" y="4539104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F522785-C8F3-734E-AF20-487FED2CEB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88926" y="4539104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98AD1D6-A541-1941-8B56-2FF0936767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140393" y="4539104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844F750-124C-F246-BCDD-67595B93D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291860" y="4539104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5499656-96AE-C649-B3C1-81D5C6F60D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443327" y="4539104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3150134-3C23-2A41-8EC0-2D0F308CD2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594794" y="4539104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A542EAC-EEE9-2748-9DAC-6986FFF634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746258" y="4539104"/>
            <a:ext cx="1047157" cy="10246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1CDB1A-8B42-520A-323D-5D120AA42E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9220370" y="244040"/>
            <a:ext cx="3064672" cy="18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9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ACCESSI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6D92FD5-08EA-6BC8-29BC-BCF5EEFE1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-2509143" y="-71523"/>
            <a:ext cx="10768951" cy="7616239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077C56A3-4FFE-73CF-6F7F-1F451E5B3F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51045" y="364425"/>
            <a:ext cx="1208955" cy="979789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9D383FB-0467-4241-BEF0-D636E8867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5715926" y="2605852"/>
            <a:ext cx="86510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390E57B-AF19-8642-9E47-AF887F52887B}"/>
              </a:ext>
            </a:extLst>
          </p:cNvPr>
          <p:cNvSpPr txBox="1"/>
          <p:nvPr userDrawn="1"/>
        </p:nvSpPr>
        <p:spPr>
          <a:xfrm>
            <a:off x="5610770" y="2808746"/>
            <a:ext cx="4343734" cy="26080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1" i="0" u="none" strike="noStrike" kern="1200" cap="none" spc="2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Thank You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	@nhsengland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	company/</a:t>
            </a:r>
            <a:r>
              <a:rPr kumimoji="0" lang="en-GB" sz="2400" b="1" i="0" u="none" strike="noStrike" kern="1200" cap="none" spc="2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nhsengland</a:t>
            </a:r>
            <a:endParaRPr kumimoji="0" lang="en-GB" sz="2400" b="1" i="0" u="none" strike="noStrike" kern="1200" cap="none" spc="2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05EB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2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england.nhs.uk</a:t>
            </a:r>
            <a:endParaRPr lang="en-GB" sz="2400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Twitter symbol">
            <a:extLst>
              <a:ext uri="{FF2B5EF4-FFF2-40B4-BE49-F238E27FC236}">
                <a16:creationId xmlns:a16="http://schemas.microsoft.com/office/drawing/2014/main" id="{6C1B65D7-2EE6-F44F-85AA-7C93787926C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872040" y="3665234"/>
            <a:ext cx="390144" cy="390144"/>
          </a:xfrm>
          <a:prstGeom prst="rect">
            <a:avLst/>
          </a:prstGeom>
        </p:spPr>
      </p:pic>
      <p:pic>
        <p:nvPicPr>
          <p:cNvPr id="8" name="Picture 7" descr="LinkedIn symbol">
            <a:extLst>
              <a:ext uri="{FF2B5EF4-FFF2-40B4-BE49-F238E27FC236}">
                <a16:creationId xmlns:a16="http://schemas.microsoft.com/office/drawing/2014/main" id="{F2843EE8-F6F8-9D40-92C1-94FB4DCF1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885396" y="4266369"/>
            <a:ext cx="390144" cy="390144"/>
          </a:xfrm>
          <a:prstGeom prst="rect">
            <a:avLst/>
          </a:prstGeom>
        </p:spPr>
      </p:pic>
      <p:pic>
        <p:nvPicPr>
          <p:cNvPr id="72" name="Picture 96" descr="World-wide web symbol">
            <a:extLst>
              <a:ext uri="{FF2B5EF4-FFF2-40B4-BE49-F238E27FC236}">
                <a16:creationId xmlns:a16="http://schemas.microsoft.com/office/drawing/2014/main" id="{664BA24D-FA8C-EE4D-A2DC-491BF11D6FA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767074" y="4806522"/>
            <a:ext cx="600075" cy="6000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3DACDB8-C05A-C540-BF85-5FDDA3660A2E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2"/>
                </a:solidFill>
              </a:rPr>
              <a:t>‹#›</a:t>
            </a:fld>
            <a:endParaRPr lang="en-GB" sz="1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52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2000" y="310075"/>
            <a:ext cx="11404154" cy="426721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0784B1-AA1E-DC4B-BEB4-EC05249AFE00}"/>
              </a:ext>
            </a:extLst>
          </p:cNvPr>
          <p:cNvSpPr txBox="1"/>
          <p:nvPr userDrawn="1"/>
        </p:nvSpPr>
        <p:spPr>
          <a:xfrm>
            <a:off x="4700954" y="423203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F8B4B32-B7B7-DB40-9D0C-2D4D8414C6EC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C3715D-C90E-7C4B-B312-C707773A39DD}"/>
              </a:ext>
            </a:extLst>
          </p:cNvPr>
          <p:cNvSpPr txBox="1"/>
          <p:nvPr userDrawn="1"/>
        </p:nvSpPr>
        <p:spPr>
          <a:xfrm>
            <a:off x="2232561" y="317071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 dirty="0">
              <a:solidFill>
                <a:schemeClr val="accent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37E920E-FCD4-834F-9787-A19C03BDF9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2000" y="6336000"/>
            <a:ext cx="113760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055424E-84DC-71BA-CBB2-BE0007D93C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9220370" y="244040"/>
            <a:ext cx="3064672" cy="187960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FB2922A9-9C8F-43B1-7D0A-0C7761EE45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001" y="767200"/>
            <a:ext cx="11012644" cy="5779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1800" b="1">
                <a:solidFill>
                  <a:schemeClr val="accent6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Subhead if needed</a:t>
            </a:r>
          </a:p>
        </p:txBody>
      </p:sp>
    </p:spTree>
    <p:extLst>
      <p:ext uri="{BB962C8B-B14F-4D97-AF65-F5344CB8AC3E}">
        <p14:creationId xmlns:p14="http://schemas.microsoft.com/office/powerpoint/2010/main" val="11083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144F8-1E0B-0936-B55E-734D5E52F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07829-DDDE-83E1-4DE9-6FF81674D7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4A083B-FD73-7D27-2D33-BD5D9B9855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D24C9C-99AD-F3A2-0299-F49ED62F0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4CE4F-7BF4-4C7A-B1B4-81CE5880368C}" type="datetimeFigureOut">
              <a:rPr lang="en-GB" smtClean="0"/>
              <a:t>12/03/2024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CEE8A3-8533-310D-8515-B99B44C1F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297252-A79D-AB74-1DFE-F2CB3C06B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535E7-259A-46E8-80CA-58AD15AB23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894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ample-Icons-Layout">
    <p:bg>
      <p:bgPr>
        <a:solidFill>
          <a:srgbClr val="F6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90784B1-AA1E-DC4B-BEB4-EC05249AFE00}"/>
              </a:ext>
            </a:extLst>
          </p:cNvPr>
          <p:cNvSpPr txBox="1"/>
          <p:nvPr userDrawn="1"/>
        </p:nvSpPr>
        <p:spPr>
          <a:xfrm>
            <a:off x="4700954" y="423203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2CCDA4-D437-6B48-8BBD-CAC30F281160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pPr algn="r"/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591C7AB-7F8B-2041-80C3-EE781F24E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2000" y="6336000"/>
            <a:ext cx="113760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4741F68A-44AA-5742-B124-91614CFD14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3058" y="3175160"/>
            <a:ext cx="1047157" cy="10246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E18572B-1544-A043-9B02-7AB01C90C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534525" y="3175160"/>
            <a:ext cx="1047157" cy="10246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8D2BEC2-9D68-CC4D-A04A-BB949A02D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685992" y="3175160"/>
            <a:ext cx="1047157" cy="10246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7415083-D44F-FE40-A8D1-7BFAC700DF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37459" y="3175160"/>
            <a:ext cx="1047157" cy="10246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A6737CC-78B4-0C46-99B9-341CFA60EF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3058" y="4544899"/>
            <a:ext cx="1047157" cy="10246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2455CAA-C332-E746-A62B-4F86F892F9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534525" y="4544899"/>
            <a:ext cx="1047157" cy="10246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BF322EA-8B44-2C46-9412-34692FAFE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685992" y="4544899"/>
            <a:ext cx="1047157" cy="10246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DB462B7-0B7F-EA46-9EFF-D26991D230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37459" y="4544899"/>
            <a:ext cx="1047157" cy="10246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10BDAA4-2C6C-4E47-9616-5977DD23D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22911" y="3175160"/>
            <a:ext cx="1991467" cy="19486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691AF0D-B60D-2949-AB30-089AD6A4A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474153" y="3175160"/>
            <a:ext cx="1991467" cy="19486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76B0456-3FC3-5D44-A9F1-56A57FD0B9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825395" y="3175160"/>
            <a:ext cx="1991467" cy="19486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69F651-3737-5832-DC5A-9DB8A57B6C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9220370" y="244040"/>
            <a:ext cx="3064672" cy="18796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1CA835D-248C-29AB-B7DE-5AD7C7D2A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404154" cy="865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421844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, subhead, two columns">
    <p:bg>
      <p:bgPr>
        <a:solidFill>
          <a:srgbClr val="F6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BB79D01-2A70-DAF1-6A65-BC0424C2F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9220370" y="244040"/>
            <a:ext cx="3064672" cy="18796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7E4AB90-2CB6-0646-B56C-4B58E33EC9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404154" cy="865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86FFC-BD82-6E40-BA0C-B1C0F7127A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000" y="2087999"/>
            <a:ext cx="11050700" cy="462017"/>
          </a:xfrm>
          <a:prstGeom prst="rect">
            <a:avLst/>
          </a:prstGeom>
        </p:spPr>
        <p:txBody>
          <a:bodyPr lIns="0" tIns="0" rIns="0" bIns="0" numCol="2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None/>
              <a:defRPr sz="2400" b="1">
                <a:solidFill>
                  <a:schemeClr val="accent6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Subhead if needed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2735992"/>
            <a:ext cx="11088000" cy="3456000"/>
          </a:xfrm>
          <a:prstGeom prst="rect">
            <a:avLst/>
          </a:prstGeom>
        </p:spPr>
        <p:txBody>
          <a:bodyPr lIns="0" tIns="0" rIns="0" bIns="0" numCol="2" spcCol="432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 sz="2200" b="0"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 sz="2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2200"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 sz="2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8E2133D-2149-6B45-BEAB-A2D5E225B5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08789" y="6336000"/>
            <a:ext cx="11399211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E42CCDA4-D437-6B48-8BBD-CAC30F281160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pPr algn="r"/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72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, subhead, Three columns">
    <p:bg>
      <p:bgPr>
        <a:solidFill>
          <a:srgbClr val="F6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2736000"/>
            <a:ext cx="11088000" cy="3456000"/>
          </a:xfrm>
          <a:prstGeom prst="rect">
            <a:avLst/>
          </a:prstGeom>
        </p:spPr>
        <p:txBody>
          <a:bodyPr lIns="0" tIns="0" rIns="0" bIns="0" numCol="3" spcCol="432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 sz="2200" b="0"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 sz="2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2200"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 sz="2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86FFC-BD82-6E40-BA0C-B1C0F7127A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000" y="2087999"/>
            <a:ext cx="11050700" cy="462017"/>
          </a:xfrm>
          <a:prstGeom prst="rect">
            <a:avLst/>
          </a:prstGeom>
        </p:spPr>
        <p:txBody>
          <a:bodyPr lIns="0" tIns="0" rIns="0" bIns="0" numCol="2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None/>
              <a:defRPr sz="2400" b="1">
                <a:solidFill>
                  <a:schemeClr val="accent6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Subhead if needed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0784B1-AA1E-DC4B-BEB4-EC05249AFE00}"/>
              </a:ext>
            </a:extLst>
          </p:cNvPr>
          <p:cNvSpPr txBox="1"/>
          <p:nvPr userDrawn="1"/>
        </p:nvSpPr>
        <p:spPr>
          <a:xfrm>
            <a:off x="4700954" y="423203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2CCDA4-D437-6B48-8BBD-CAC30F281160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pPr algn="r"/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7E4AB90-2CB6-0646-B56C-4B58E33EC9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404154" cy="86518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A9D545D-FD2F-4843-8588-07EBE7DDAA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2000" y="6348700"/>
            <a:ext cx="113760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707F89CB-5AF7-9C7B-6503-F287E127E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9220370" y="244040"/>
            <a:ext cx="3064672" cy="18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01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slide with image A">
    <p:bg>
      <p:bgPr>
        <a:solidFill>
          <a:srgbClr val="F6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4093" y="1647568"/>
            <a:ext cx="4909569" cy="313006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ts val="4200"/>
              </a:lnSpc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Headline over a number of lines,</a:t>
            </a:r>
            <a:br>
              <a:rPr lang="en-GB" dirty="0"/>
            </a:br>
            <a:r>
              <a:rPr lang="en-GB" dirty="0"/>
              <a:t>keep to maximum of four lines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0784B1-AA1E-DC4B-BEB4-EC05249AFE00}"/>
              </a:ext>
            </a:extLst>
          </p:cNvPr>
          <p:cNvSpPr txBox="1"/>
          <p:nvPr userDrawn="1"/>
        </p:nvSpPr>
        <p:spPr>
          <a:xfrm>
            <a:off x="4700954" y="423203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2CCDA4-D437-6B48-8BBD-CAC30F281160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tx1"/>
                </a:solidFill>
              </a:rPr>
              <a:pPr algn="r"/>
              <a:t>‹#›</a:t>
            </a:fld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EF456E7-F404-A541-B6E9-27C1B10EC6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</p:spPr>
        <p:txBody>
          <a:bodyPr tIns="2340000"/>
          <a:lstStyle>
            <a:lvl1pPr algn="ctr">
              <a:buNone/>
              <a:defRPr/>
            </a:lvl1pPr>
          </a:lstStyle>
          <a:p>
            <a:r>
              <a:rPr lang="en-GB" dirty="0"/>
              <a:t>Click on icon to insert image (including Alt Text)</a:t>
            </a:r>
          </a:p>
        </p:txBody>
      </p:sp>
    </p:spTree>
    <p:extLst>
      <p:ext uri="{BB962C8B-B14F-4D97-AF65-F5344CB8AC3E}">
        <p14:creationId xmlns:p14="http://schemas.microsoft.com/office/powerpoint/2010/main" val="304328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Grid Boxes 4UP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244FF8-F4E4-0514-77D0-8D8D69F933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9220370" y="244040"/>
            <a:ext cx="3064672" cy="18796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1ACF78F6-439A-384B-9C21-D11B5B50E0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404154" cy="69572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B540671A-ED56-3548-A508-080ABBDB5E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277721" y="1188000"/>
            <a:ext cx="3564000" cy="900000"/>
          </a:xfrm>
          <a:prstGeom prst="round2SameRect">
            <a:avLst/>
          </a:prstGeom>
          <a:solidFill>
            <a:srgbClr val="E4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86FFC-BD82-6E40-BA0C-B1C0F7127A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77721" y="2088000"/>
            <a:ext cx="3564000" cy="1512000"/>
          </a:xfrm>
          <a:prstGeom prst="rect">
            <a:avLst/>
          </a:prstGeom>
          <a:solidFill>
            <a:srgbClr val="F2F2F2"/>
          </a:solidFill>
        </p:spPr>
        <p:txBody>
          <a:bodyPr lIns="216000" tIns="216000" rIns="216000" bIns="21600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08FEBAA5-9C5F-2648-899B-9991822EB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31884" y="1188000"/>
            <a:ext cx="3564000" cy="900000"/>
          </a:xfrm>
          <a:prstGeom prst="round2SameRect">
            <a:avLst/>
          </a:prstGeom>
          <a:solidFill>
            <a:srgbClr val="E4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7F90A04B-AAE8-A248-ADF6-A73BF8ECD7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1884" y="2089034"/>
            <a:ext cx="3564000" cy="1512000"/>
          </a:xfrm>
          <a:prstGeom prst="rect">
            <a:avLst/>
          </a:prstGeom>
          <a:solidFill>
            <a:srgbClr val="F2F2F2"/>
          </a:solidFill>
        </p:spPr>
        <p:txBody>
          <a:bodyPr lIns="216000" tIns="216000" rIns="216000" bIns="21600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5" name="Rectangle: Top Corners Rounded 24">
            <a:extLst>
              <a:ext uri="{FF2B5EF4-FFF2-40B4-BE49-F238E27FC236}">
                <a16:creationId xmlns:a16="http://schemas.microsoft.com/office/drawing/2014/main" id="{8FD6A08D-6DD3-C845-8B17-CC9297B607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277721" y="3749267"/>
            <a:ext cx="3564000" cy="900000"/>
          </a:xfrm>
          <a:prstGeom prst="round2SameRect">
            <a:avLst/>
          </a:prstGeom>
          <a:solidFill>
            <a:srgbClr val="E4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6017D8E3-CAD4-674B-ABC3-946291000D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277721" y="4649267"/>
            <a:ext cx="3564000" cy="1512000"/>
          </a:xfrm>
          <a:prstGeom prst="rect">
            <a:avLst/>
          </a:prstGeom>
          <a:solidFill>
            <a:srgbClr val="F2F2F2"/>
          </a:solidFill>
        </p:spPr>
        <p:txBody>
          <a:bodyPr lIns="216000" tIns="216000" rIns="216000" bIns="21600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Rectangle: Top Corners Rounded 26">
            <a:extLst>
              <a:ext uri="{FF2B5EF4-FFF2-40B4-BE49-F238E27FC236}">
                <a16:creationId xmlns:a16="http://schemas.microsoft.com/office/drawing/2014/main" id="{B5A7277B-59DD-844A-A364-77AED24CB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39447" y="3752201"/>
            <a:ext cx="3564000" cy="900000"/>
          </a:xfrm>
          <a:prstGeom prst="round2SameRect">
            <a:avLst/>
          </a:prstGeom>
          <a:solidFill>
            <a:srgbClr val="E4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07BD5561-5536-6F4A-AD32-EFB7423F22A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1884" y="4650427"/>
            <a:ext cx="3564000" cy="1512000"/>
          </a:xfrm>
          <a:prstGeom prst="rect">
            <a:avLst/>
          </a:prstGeom>
          <a:solidFill>
            <a:srgbClr val="F2F2F2"/>
          </a:solidFill>
        </p:spPr>
        <p:txBody>
          <a:bodyPr lIns="216000" tIns="216000" rIns="216000" bIns="21600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DBEB741-20EA-C36A-7EF8-DE1CD1F1A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2000" y="6336000"/>
            <a:ext cx="11384862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E42CCDA4-D437-6B48-8BBD-CAC30F281160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pPr algn="r"/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18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Grid Boxes 2UP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90784B1-AA1E-DC4B-BEB4-EC05249AFE00}"/>
              </a:ext>
            </a:extLst>
          </p:cNvPr>
          <p:cNvSpPr txBox="1"/>
          <p:nvPr userDrawn="1"/>
        </p:nvSpPr>
        <p:spPr>
          <a:xfrm>
            <a:off x="4700954" y="423203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2CCDA4-D437-6B48-8BBD-CAC30F281160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pPr algn="r"/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7F90A04B-AAE8-A248-ADF6-A73BF8ECD7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2000" y="2699082"/>
            <a:ext cx="3564000" cy="3311999"/>
          </a:xfrm>
          <a:prstGeom prst="rect">
            <a:avLst/>
          </a:prstGeom>
          <a:solidFill>
            <a:srgbClr val="F2F2F2"/>
          </a:solidFill>
        </p:spPr>
        <p:txBody>
          <a:bodyPr lIns="216000" tIns="216000" rIns="216000" bIns="21600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08FEBAA5-9C5F-2648-899B-9991822EB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2000" y="1691082"/>
            <a:ext cx="3564000" cy="1008000"/>
          </a:xfrm>
          <a:prstGeom prst="round2SameRect">
            <a:avLst/>
          </a:prstGeom>
          <a:solidFill>
            <a:srgbClr val="E4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242484D6-4364-A442-9ABC-5042556E62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24378" y="2699082"/>
            <a:ext cx="3564000" cy="3311999"/>
          </a:xfrm>
          <a:prstGeom prst="rect">
            <a:avLst/>
          </a:prstGeom>
          <a:solidFill>
            <a:srgbClr val="F2F2F2"/>
          </a:solidFill>
        </p:spPr>
        <p:txBody>
          <a:bodyPr lIns="216000" tIns="216000" rIns="216000" bIns="21600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9E7ED11E-4751-6140-AC11-8C5B88B96E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24378" y="1691082"/>
            <a:ext cx="3564000" cy="1008000"/>
          </a:xfrm>
          <a:prstGeom prst="round2SameRect">
            <a:avLst/>
          </a:prstGeom>
          <a:solidFill>
            <a:srgbClr val="E4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D87C9DF-7113-134C-B859-0141E7D1B2DB}"/>
              </a:ext>
            </a:extLst>
          </p:cNvPr>
          <p:cNvSpPr txBox="1"/>
          <p:nvPr userDrawn="1"/>
        </p:nvSpPr>
        <p:spPr>
          <a:xfrm>
            <a:off x="4700954" y="65303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>
              <a:solidFill>
                <a:schemeClr val="accent1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DD270E-858A-0745-A4F5-3FE5B49194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404154" cy="69572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D787DC-00EF-B13A-FE97-CE51273E86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9220370" y="244040"/>
            <a:ext cx="3064672" cy="18796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0783BA3-377B-7D8A-0B7B-91C314676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2000" y="6336000"/>
            <a:ext cx="11384862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61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Grid, Titles 4UP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205929B3-ED58-E54F-B724-E24FB5F16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2000" y="1188000"/>
            <a:ext cx="3564000" cy="900000"/>
          </a:xfrm>
          <a:prstGeom prst="round2SameRect">
            <a:avLst/>
          </a:prstGeom>
          <a:solidFill>
            <a:srgbClr val="E4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86FFC-BD82-6E40-BA0C-B1C0F7127A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2000" y="2088000"/>
            <a:ext cx="3564000" cy="1512000"/>
          </a:xfrm>
          <a:prstGeom prst="rect">
            <a:avLst/>
          </a:prstGeom>
          <a:solidFill>
            <a:srgbClr val="F2F2F2"/>
          </a:solidFill>
        </p:spPr>
        <p:txBody>
          <a:bodyPr lIns="216000" tIns="216000" rIns="216000" bIns="21600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0784B1-AA1E-DC4B-BEB4-EC05249AFE00}"/>
              </a:ext>
            </a:extLst>
          </p:cNvPr>
          <p:cNvSpPr txBox="1"/>
          <p:nvPr userDrawn="1"/>
        </p:nvSpPr>
        <p:spPr>
          <a:xfrm>
            <a:off x="4700954" y="423203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2CCDA4-D437-6B48-8BBD-CAC30F281160}"/>
              </a:ext>
            </a:extLst>
          </p:cNvPr>
          <p:cNvSpPr/>
          <p:nvPr userDrawn="1"/>
        </p:nvSpPr>
        <p:spPr>
          <a:xfrm>
            <a:off x="11444644" y="6404977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pPr algn="r"/>
              <a:t>‹#›</a:t>
            </a:fld>
            <a:endParaRPr lang="en-GB" sz="1200" dirty="0">
              <a:solidFill>
                <a:schemeClr val="accent6"/>
              </a:solidFill>
            </a:endParaRP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7F90A04B-AAE8-A248-ADF6-A73BF8ECD7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2000" y="2089034"/>
            <a:ext cx="3564000" cy="1512000"/>
          </a:xfrm>
          <a:prstGeom prst="rect">
            <a:avLst/>
          </a:prstGeom>
          <a:solidFill>
            <a:srgbClr val="F2F2F2"/>
          </a:solidFill>
        </p:spPr>
        <p:txBody>
          <a:bodyPr lIns="216000" tIns="216000" rIns="216000" bIns="21600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08FEBAA5-9C5F-2648-899B-9991822EB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92000" y="1188000"/>
            <a:ext cx="3564000" cy="900000"/>
          </a:xfrm>
          <a:prstGeom prst="round2SameRect">
            <a:avLst/>
          </a:prstGeom>
          <a:solidFill>
            <a:srgbClr val="E4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6017D8E3-CAD4-674B-ABC3-946291000D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2000" y="4644000"/>
            <a:ext cx="3564000" cy="1512000"/>
          </a:xfrm>
          <a:prstGeom prst="rect">
            <a:avLst/>
          </a:prstGeom>
          <a:solidFill>
            <a:srgbClr val="F2F2F2"/>
          </a:solidFill>
        </p:spPr>
        <p:txBody>
          <a:bodyPr lIns="216000" tIns="216000" rIns="216000" bIns="21600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D87C9DF-7113-134C-B859-0141E7D1B2DB}"/>
              </a:ext>
            </a:extLst>
          </p:cNvPr>
          <p:cNvSpPr txBox="1"/>
          <p:nvPr userDrawn="1"/>
        </p:nvSpPr>
        <p:spPr>
          <a:xfrm>
            <a:off x="4700954" y="65303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>
              <a:solidFill>
                <a:schemeClr val="accent1"/>
              </a:solidFill>
            </a:endParaRPr>
          </a:p>
        </p:txBody>
      </p:sp>
      <p:sp>
        <p:nvSpPr>
          <p:cNvPr id="25" name="Rectangle: Top Corners Rounded 24">
            <a:extLst>
              <a:ext uri="{FF2B5EF4-FFF2-40B4-BE49-F238E27FC236}">
                <a16:creationId xmlns:a16="http://schemas.microsoft.com/office/drawing/2014/main" id="{8FD6A08D-6DD3-C845-8B17-CC9297B607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2000" y="3744000"/>
            <a:ext cx="3564000" cy="900000"/>
          </a:xfrm>
          <a:prstGeom prst="round2SameRect">
            <a:avLst/>
          </a:prstGeom>
          <a:solidFill>
            <a:srgbClr val="E4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07BD5561-5536-6F4A-AD32-EFB7423F22A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92000" y="4644000"/>
            <a:ext cx="3564000" cy="1512000"/>
          </a:xfrm>
          <a:prstGeom prst="rect">
            <a:avLst/>
          </a:prstGeom>
          <a:solidFill>
            <a:srgbClr val="F2F2F2"/>
          </a:solidFill>
        </p:spPr>
        <p:txBody>
          <a:bodyPr lIns="216000" tIns="216000" rIns="216000" bIns="21600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1pPr>
            <a:lvl2pPr marL="357188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8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75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Rectangle: Top Corners Rounded 26">
            <a:extLst>
              <a:ext uri="{FF2B5EF4-FFF2-40B4-BE49-F238E27FC236}">
                <a16:creationId xmlns:a16="http://schemas.microsoft.com/office/drawing/2014/main" id="{B5A7277B-59DD-844A-A364-77AED24CB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392000" y="3744000"/>
            <a:ext cx="3564000" cy="900000"/>
          </a:xfrm>
          <a:prstGeom prst="round2SameRect">
            <a:avLst/>
          </a:prstGeom>
          <a:solidFill>
            <a:srgbClr val="E4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F5640E1-FA0E-4F42-9387-CD7C434D28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404154" cy="69572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555C5-A77A-2E44-BAF7-246298421E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0000" y="1296000"/>
            <a:ext cx="3348000" cy="684000"/>
          </a:xfrm>
        </p:spPr>
        <p:txBody>
          <a:bodyPr anchor="ctr"/>
          <a:lstStyle>
            <a:lvl1pPr algn="ctr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dirty="0"/>
              <a:t>Insert title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D4B913F3-B51C-1F4F-BA00-F024BBF468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0000" y="1302462"/>
            <a:ext cx="3348000" cy="684000"/>
          </a:xfrm>
        </p:spPr>
        <p:txBody>
          <a:bodyPr anchor="ctr"/>
          <a:lstStyle>
            <a:lvl1pPr algn="ctr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dirty="0"/>
              <a:t>Insert title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A16CC21-F99A-6F47-A063-FA9FE06BAE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40000" y="3852000"/>
            <a:ext cx="3348000" cy="684000"/>
          </a:xfrm>
        </p:spPr>
        <p:txBody>
          <a:bodyPr anchor="ctr"/>
          <a:lstStyle>
            <a:lvl1pPr algn="ctr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dirty="0"/>
              <a:t>Insert title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511DBD00-D83F-EF49-900D-B6C65CED27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00000" y="3852000"/>
            <a:ext cx="3348000" cy="684000"/>
          </a:xfrm>
        </p:spPr>
        <p:txBody>
          <a:bodyPr anchor="ctr"/>
          <a:lstStyle>
            <a:lvl1pPr algn="ctr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GB" dirty="0"/>
              <a:t>Insert title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9357DCD-A469-B34A-A880-D744CA731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32000" y="6336000"/>
            <a:ext cx="113760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BA4CC6C-41AA-2D50-A8B9-63559566F4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9220370" y="244040"/>
            <a:ext cx="3064672" cy="18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8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CE947E-1F3C-4CE2-B205-42ACABCDF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4187EB-CD8C-4429-80A8-057E397FF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78BCC8-525B-41FD-8646-596B1960C6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574AD-8404-48D7-8DB8-BCC9125C3396}" type="datetimeFigureOut">
              <a:rPr lang="en-GB" smtClean="0"/>
              <a:t>12/03/2024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564A6-47BB-43DB-A152-9E1555760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3BD63-EE18-4132-8F91-68A0A2C0DA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67EA4-DCE3-FB49-A794-A4595EF638B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50448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33" r:id="rId2"/>
    <p:sldLayoutId id="2147483834" r:id="rId3"/>
    <p:sldLayoutId id="2147483826" r:id="rId4"/>
    <p:sldLayoutId id="2147483827" r:id="rId5"/>
    <p:sldLayoutId id="2147483818" r:id="rId6"/>
    <p:sldLayoutId id="2147483813" r:id="rId7"/>
    <p:sldLayoutId id="2147483814" r:id="rId8"/>
    <p:sldLayoutId id="2147483815" r:id="rId9"/>
    <p:sldLayoutId id="2147483719" r:id="rId10"/>
    <p:sldLayoutId id="2147483938" r:id="rId11"/>
    <p:sldLayoutId id="2147483939" r:id="rId12"/>
    <p:sldLayoutId id="2147483933" r:id="rId13"/>
    <p:sldLayoutId id="2147483824" r:id="rId14"/>
    <p:sldLayoutId id="2147483926" r:id="rId15"/>
    <p:sldLayoutId id="2147483927" r:id="rId16"/>
    <p:sldLayoutId id="2147483929" r:id="rId17"/>
    <p:sldLayoutId id="2147483928" r:id="rId18"/>
    <p:sldLayoutId id="2147483930" r:id="rId19"/>
    <p:sldLayoutId id="2147483924" r:id="rId20"/>
    <p:sldLayoutId id="2147483940" r:id="rId21"/>
    <p:sldLayoutId id="2147483941" r:id="rId2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2B4F5-6F65-E97A-FBC7-3EB0184A4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037" y="111327"/>
            <a:ext cx="11468986" cy="373227"/>
          </a:xfrm>
        </p:spPr>
        <p:txBody>
          <a:bodyPr>
            <a:normAutofit/>
          </a:bodyPr>
          <a:lstStyle/>
          <a:p>
            <a:r>
              <a:rPr lang="en-GB" sz="2000" b="1"/>
              <a:t>Appendix 13d - Strategic </a:t>
            </a:r>
            <a:r>
              <a:rPr lang="en-GB" sz="2000" b="1" dirty="0"/>
              <a:t>Risks to 31</a:t>
            </a:r>
            <a:r>
              <a:rPr lang="en-GB" sz="2000" b="1" baseline="30000" dirty="0"/>
              <a:t>st</a:t>
            </a:r>
            <a:r>
              <a:rPr lang="en-GB" sz="2000" b="1" dirty="0"/>
              <a:t> March 2024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27FB8DB-B5EF-F574-20BC-01A4C48828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668736"/>
              </p:ext>
            </p:extLst>
          </p:nvPr>
        </p:nvGraphicFramePr>
        <p:xfrm>
          <a:off x="157510" y="446593"/>
          <a:ext cx="11811453" cy="6061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2952">
                  <a:extLst>
                    <a:ext uri="{9D8B030D-6E8A-4147-A177-3AD203B41FA5}">
                      <a16:colId xmlns:a16="http://schemas.microsoft.com/office/drawing/2014/main" val="4287270737"/>
                    </a:ext>
                  </a:extLst>
                </a:gridCol>
                <a:gridCol w="2856975">
                  <a:extLst>
                    <a:ext uri="{9D8B030D-6E8A-4147-A177-3AD203B41FA5}">
                      <a16:colId xmlns:a16="http://schemas.microsoft.com/office/drawing/2014/main" val="3367992581"/>
                    </a:ext>
                  </a:extLst>
                </a:gridCol>
                <a:gridCol w="2457486">
                  <a:extLst>
                    <a:ext uri="{9D8B030D-6E8A-4147-A177-3AD203B41FA5}">
                      <a16:colId xmlns:a16="http://schemas.microsoft.com/office/drawing/2014/main" val="2864214181"/>
                    </a:ext>
                  </a:extLst>
                </a:gridCol>
                <a:gridCol w="906585">
                  <a:extLst>
                    <a:ext uri="{9D8B030D-6E8A-4147-A177-3AD203B41FA5}">
                      <a16:colId xmlns:a16="http://schemas.microsoft.com/office/drawing/2014/main" val="1102078326"/>
                    </a:ext>
                  </a:extLst>
                </a:gridCol>
                <a:gridCol w="656492">
                  <a:extLst>
                    <a:ext uri="{9D8B030D-6E8A-4147-A177-3AD203B41FA5}">
                      <a16:colId xmlns:a16="http://schemas.microsoft.com/office/drawing/2014/main" val="1616065285"/>
                    </a:ext>
                  </a:extLst>
                </a:gridCol>
                <a:gridCol w="562708">
                  <a:extLst>
                    <a:ext uri="{9D8B030D-6E8A-4147-A177-3AD203B41FA5}">
                      <a16:colId xmlns:a16="http://schemas.microsoft.com/office/drawing/2014/main" val="3969237755"/>
                    </a:ext>
                  </a:extLst>
                </a:gridCol>
                <a:gridCol w="3278255">
                  <a:extLst>
                    <a:ext uri="{9D8B030D-6E8A-4147-A177-3AD203B41FA5}">
                      <a16:colId xmlns:a16="http://schemas.microsoft.com/office/drawing/2014/main" val="481199922"/>
                    </a:ext>
                  </a:extLst>
                </a:gridCol>
              </a:tblGrid>
              <a:tr h="339214">
                <a:tc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bg1"/>
                          </a:solidFill>
                        </a:rPr>
                        <a:t>Risk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bg1"/>
                          </a:solidFill>
                        </a:rPr>
                        <a:t>Risks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bg1"/>
                          </a:solidFill>
                        </a:rPr>
                        <a:t>Leading 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bg1"/>
                          </a:solidFill>
                        </a:rPr>
                        <a:t>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bg1"/>
                          </a:solidFill>
                        </a:rPr>
                        <a:t>Impact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bg1"/>
                          </a:solidFill>
                        </a:rPr>
                        <a:t>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chemeClr val="bg1"/>
                          </a:solidFill>
                        </a:rPr>
                        <a:t>Mitigations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814654"/>
                  </a:ext>
                </a:extLst>
              </a:tr>
              <a:tr h="549786">
                <a:tc rowSpan="6"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Financial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Insufficient allocation to meet current commissioning commitments and volatile nature of demand for specialised services in 24/25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Financial risks to ICBs and / or demand for services not met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Allocations to be confirmed as part of the expected planning guidance for 24/25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ICBs to manage within resources available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5610333"/>
                  </a:ext>
                </a:extLst>
              </a:tr>
              <a:tr h="219055">
                <a:tc vMerge="1">
                  <a:txBody>
                    <a:bodyPr/>
                    <a:lstStyle/>
                    <a:p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Lack of visibility of historic cost and activity to assess financial risk and </a:t>
                      </a: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 service and quality related issues </a:t>
                      </a:r>
                      <a:endParaRPr lang="en-GB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Financial risks to ICBs and / or demand for services not met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Detailed packs have been produced which identify and assure concerning historic finance and activity details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3300796"/>
                  </a:ext>
                </a:extLst>
              </a:tr>
              <a:tr h="418606">
                <a:tc vMerge="1">
                  <a:txBody>
                    <a:bodyPr/>
                    <a:lstStyle/>
                    <a:p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Timescale for moving to target allocation is too long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Delay in realising benefits for patients 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Allocations and movement to target to be determined nationally as part of the planning guidance expected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7066126"/>
                  </a:ext>
                </a:extLst>
              </a:tr>
              <a:tr h="279266">
                <a:tc vMerge="1">
                  <a:txBody>
                    <a:bodyPr/>
                    <a:lstStyle/>
                    <a:p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Inability of ICBs to agree effective risk-share arrangements for 24/25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Financial risks to ICBs and inequality of access for different ICB populations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ICBs have agreed on risk share (contingency) arrangement principles and have agreed on consistent application.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5823481"/>
                  </a:ext>
                </a:extLst>
              </a:tr>
              <a:tr h="27926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Following delegation to 6 ICBs there will be an increase in transactions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Leading to more work and costs for providers</a:t>
                      </a:r>
                      <a:endParaRPr lang="en-GB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TBC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5219504"/>
                  </a:ext>
                </a:extLst>
              </a:tr>
              <a:tr h="279266">
                <a:tc vMerge="1">
                  <a:txBody>
                    <a:bodyPr/>
                    <a:lstStyle/>
                    <a:p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Delay to National Guidance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Unable to complete financial sections of SDC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Escalate to NHSE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3506621"/>
                  </a:ext>
                </a:extLst>
              </a:tr>
              <a:tr h="194912">
                <a:tc rowSpan="2"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Governance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Lack of engagement from all partners at the appropriate seniority and with authority to act for their organisations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Delay in agreeing Delegation Agreements and meeting delegation deadline of 31</a:t>
                      </a:r>
                      <a:r>
                        <a:rPr lang="en-GB" sz="1000" baseline="30000" dirty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March 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JCC TORs tbc 31/1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ICB leads have confirmed ICB leads for each working group and dates for ICB approval of delegation agreements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7790029"/>
                  </a:ext>
                </a:extLst>
              </a:tr>
              <a:tr h="354610">
                <a:tc vMerge="1">
                  <a:txBody>
                    <a:bodyPr/>
                    <a:lstStyle/>
                    <a:p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Complexity of commissioning arrangements as other regions move at different pace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Mixed economy of provision for our populations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Relationships to be maintained and developed with neighbouring regions and ICBs.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Providers to be informed of and supported to understand technical changes required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9787638"/>
                  </a:ext>
                </a:extLst>
              </a:tr>
              <a:tr h="354610">
                <a:tc rowSpan="3">
                  <a:txBody>
                    <a:bodyPr/>
                    <a:lstStyle/>
                    <a:p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Organisational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Uncertainty and change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Poor retention of staff and loss of expert knowledge and experience in Specialised Commissioning team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Organisational risks will be mitigated through: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robust plans and dialogue with NHSE and ICBs to identify sufficient leadership capacity and recruitment plan.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000" b="0" i="0" u="none" strike="noStrike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engagement with national and regional NHSE teams to clarify funding for overheads, retained/delegated teams and process for retaining critical staff.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09699839"/>
                  </a:ext>
                </a:extLst>
              </a:tr>
              <a:tr h="354610">
                <a:tc vMerge="1">
                  <a:txBody>
                    <a:bodyPr/>
                    <a:lstStyle/>
                    <a:p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Insufficient staffing resources in 24/25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Lack of capacity to undertake functions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81554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Insufficient leadership capacity within Host ICB in 24/25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Low staff moral and loss of staff from team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646938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C81A131-F2F7-502D-B032-DF6D46C96BD9}"/>
              </a:ext>
            </a:extLst>
          </p:cNvPr>
          <p:cNvSpPr txBox="1"/>
          <p:nvPr/>
        </p:nvSpPr>
        <p:spPr>
          <a:xfrm>
            <a:off x="157510" y="6587168"/>
            <a:ext cx="4250367" cy="21544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800" b="1" dirty="0"/>
              <a:t>Risks to be reviewed and updated quarterly to reflect evolving nature of delegation </a:t>
            </a:r>
            <a:endParaRPr lang="en-GB" sz="800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78F8FBDD-DF84-DC59-C06B-FB289CA3D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983247"/>
              </p:ext>
            </p:extLst>
          </p:nvPr>
        </p:nvGraphicFramePr>
        <p:xfrm>
          <a:off x="4542932" y="6587168"/>
          <a:ext cx="4464000" cy="2154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6000">
                  <a:extLst>
                    <a:ext uri="{9D8B030D-6E8A-4147-A177-3AD203B41FA5}">
                      <a16:colId xmlns:a16="http://schemas.microsoft.com/office/drawing/2014/main" val="2901777145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3775270887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814895125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3143126510"/>
                    </a:ext>
                  </a:extLst>
                </a:gridCol>
              </a:tblGrid>
              <a:tr h="215444">
                <a:tc>
                  <a:txBody>
                    <a:bodyPr/>
                    <a:lstStyle/>
                    <a:p>
                      <a:r>
                        <a:rPr lang="en-GB" sz="800" dirty="0"/>
                        <a:t>Risk RAG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800" dirty="0"/>
                        <a:t>High 12-16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dirty="0"/>
                        <a:t>Medium 6-9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800" dirty="0"/>
                        <a:t>Low 1- 4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57457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2012715"/>
      </p:ext>
    </p:extLst>
  </p:cSld>
  <p:clrMapOvr>
    <a:masterClrMapping/>
  </p:clrMapOvr>
</p:sld>
</file>

<file path=ppt/theme/theme1.xml><?xml version="1.0" encoding="utf-8"?>
<a:theme xmlns:a="http://schemas.openxmlformats.org/drawingml/2006/main" name="NHSD-Refresh-Theme-NOV1120B">
  <a:themeElements>
    <a:clrScheme name="Custom 2">
      <a:dk1>
        <a:srgbClr val="FFFFFF"/>
      </a:dk1>
      <a:lt1>
        <a:srgbClr val="231F20"/>
      </a:lt1>
      <a:dk2>
        <a:srgbClr val="005EB8"/>
      </a:dk2>
      <a:lt2>
        <a:srgbClr val="F4F6F8"/>
      </a:lt2>
      <a:accent1>
        <a:srgbClr val="003087"/>
      </a:accent1>
      <a:accent2>
        <a:srgbClr val="768692"/>
      </a:accent2>
      <a:accent3>
        <a:srgbClr val="C7CED3"/>
      </a:accent3>
      <a:accent4>
        <a:srgbClr val="99DDEB"/>
      </a:accent4>
      <a:accent5>
        <a:srgbClr val="80D2CC"/>
      </a:accent5>
      <a:accent6>
        <a:srgbClr val="425563"/>
      </a:accent6>
      <a:hlink>
        <a:srgbClr val="005EB8"/>
      </a:hlink>
      <a:folHlink>
        <a:srgbClr val="00308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HSD-PPT-Template-Refresh_NOV2020-B" id="{06B772CD-B1AE-2743-BE7F-0BA8B46714EA}" vid="{16F65E12-3586-BC44-90B1-43C17D3850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C28763B8C0C14A94EAF6A96DD45EDD" ma:contentTypeVersion="3" ma:contentTypeDescription="Create a new document." ma:contentTypeScope="" ma:versionID="a0837202c284ad41f10c722e70481450">
  <xsd:schema xmlns:xsd="http://www.w3.org/2001/XMLSchema" xmlns:xs="http://www.w3.org/2001/XMLSchema" xmlns:p="http://schemas.microsoft.com/office/2006/metadata/properties" xmlns:ns2="38bd32a8-ff8c-4a04-a2ef-3a2b1d948312" targetNamespace="http://schemas.microsoft.com/office/2006/metadata/properties" ma:root="true" ma:fieldsID="3450d0aec215e4854d238b360d50f98e" ns2:_="">
    <xsd:import namespace="38bd32a8-ff8c-4a04-a2ef-3a2b1d9483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bd32a8-ff8c-4a04-a2ef-3a2b1d94831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7B6D4F5-ECA0-4A22-A4DD-3335756FD66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2A53BF-F0EA-4CD5-A9FB-13486F6010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bd32a8-ff8c-4a04-a2ef-3a2b1d94831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2B3C52-C4E5-4003-8240-632FDE102EAB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38bd32a8-ff8c-4a04-a2ef-3a2b1d948312"/>
    <ds:schemaRef ds:uri="http://purl.org/dc/dcmitype/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37c354b2-85b0-47f5-b222-07b48d774ee3}" enabled="0" method="" siteId="{37c354b2-85b0-47f5-b222-07b48d774e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16232</TotalTime>
  <Words>465</Words>
  <Application>Microsoft Office PowerPoint</Application>
  <PresentationFormat>Widescreen</PresentationFormat>
  <Paragraphs>85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NHSD-Refresh-Theme-NOV1120B</vt:lpstr>
      <vt:lpstr>Appendix 13d - Strategic Risks to 31st March 2024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Gregory Wye</dc:creator>
  <cp:lastModifiedBy>ATKIN, Kim (NHS BEDFORDSHIRE, LUTON AND MILTON KEYNES ICB - M1J4Y)</cp:lastModifiedBy>
  <cp:revision>160</cp:revision>
  <dcterms:created xsi:type="dcterms:W3CDTF">2020-11-30T10:49:03Z</dcterms:created>
  <dcterms:modified xsi:type="dcterms:W3CDTF">2024-03-12T08:25:33Z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0x01010020C28763B8C0C14A94EAF6A96DD45EDD</vt:lpwstr>
  </property>
  <property fmtid="{D5CDD505-2E9C-101B-9397-08002B2CF9AE}" pid="3" name="_dlc_DocIdItemGuid">
    <vt:lpwstr>56579ddb-1cdf-4035-9a3d-2da04fab6c26</vt:lpwstr>
  </property>
  <property fmtid="{D5CDD505-2E9C-101B-9397-08002B2CF9AE}" pid="4" name="MediaServiceImageTags">
    <vt:lpwstr/>
  </property>
</Properties>
</file>